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5" r:id="rId4"/>
    <p:sldId id="266" r:id="rId5"/>
    <p:sldId id="257" r:id="rId6"/>
    <p:sldId id="264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59" d="100"/>
          <a:sy n="59" d="100"/>
        </p:scale>
        <p:origin x="84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820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96210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90744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96438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89944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83128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04468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03485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3532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3424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84296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24382-61B7-4EA5-851E-DCD26A58B5E1}" type="datetimeFigureOut">
              <a:rPr lang="es-AR" smtClean="0"/>
              <a:t>02/11/2022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E29DF-A0E4-4EE1-84EC-3B1C4C2EF34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5397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134433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9933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3920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068888" y="-508000"/>
            <a:ext cx="3932237" cy="1600200"/>
          </a:xfrm>
        </p:spPr>
        <p:txBody>
          <a:bodyPr/>
          <a:lstStyle/>
          <a:p>
            <a:r>
              <a:rPr lang="es-AR" dirty="0" err="1" smtClean="0"/>
              <a:t>perú</a:t>
            </a:r>
            <a:endParaRPr lang="es-AR" dirty="0"/>
          </a:p>
        </p:txBody>
      </p:sp>
      <p:pic>
        <p:nvPicPr>
          <p:cNvPr id="5" name="Marcador de posición de imagen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8687" r="18687"/>
          <a:stretch>
            <a:fillRect/>
          </a:stretch>
        </p:blipFill>
        <p:spPr>
          <a:xfrm>
            <a:off x="0" y="995363"/>
            <a:ext cx="12192000" cy="5862637"/>
          </a:xfrm>
          <a:prstGeom prst="rect">
            <a:avLst/>
          </a:prstGeom>
        </p:spPr>
      </p:pic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32691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 </a:t>
            </a:r>
            <a:r>
              <a:rPr lang="es-AR" dirty="0" smtClean="0"/>
              <a:t>               SUPERFICIE:</a:t>
            </a:r>
            <a:br>
              <a:rPr lang="es-AR" dirty="0" smtClean="0"/>
            </a:br>
            <a:endParaRPr lang="es-A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4211" y="1825625"/>
            <a:ext cx="580357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4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ESCUDO:</a:t>
            </a:r>
            <a:endParaRPr lang="es-AR" dirty="0"/>
          </a:p>
        </p:txBody>
      </p:sp>
      <p:pic>
        <p:nvPicPr>
          <p:cNvPr id="6" name="Marcador de posición de imagen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5883" r="15883"/>
          <a:stretch>
            <a:fillRect/>
          </a:stretch>
        </p:blipFill>
        <p:spPr>
          <a:xfrm>
            <a:off x="5994400" y="1445371"/>
            <a:ext cx="5602288" cy="4423617"/>
          </a:xfrm>
          <a:prstGeom prst="rect">
            <a:avLst/>
          </a:prstGeom>
        </p:spPr>
      </p:pic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1282700"/>
          </a:xfrm>
        </p:spPr>
        <p:txBody>
          <a:bodyPr/>
          <a:lstStyle/>
          <a:p>
            <a:r>
              <a:rPr lang="es-AR" dirty="0"/>
              <a:t>Tiene gran fuerza expresiva y </a:t>
            </a:r>
            <a:r>
              <a:rPr lang="es-AR" dirty="0" err="1"/>
              <a:t>belleza,además</a:t>
            </a:r>
            <a:r>
              <a:rPr lang="es-AR" dirty="0"/>
              <a:t> es emblema representativo del </a:t>
            </a:r>
            <a:r>
              <a:rPr lang="es-AR" dirty="0" err="1"/>
              <a:t>Perú.Al</a:t>
            </a:r>
            <a:r>
              <a:rPr lang="es-AR" dirty="0"/>
              <a:t> igual que la bandera, se estableció definitivamente el </a:t>
            </a:r>
            <a:r>
              <a:rPr lang="es-AR" b="1" dirty="0"/>
              <a:t>25 de febrero de 1825</a:t>
            </a:r>
            <a:r>
              <a:rPr lang="es-AR" dirty="0"/>
              <a:t>, en ley promulgada por Simón Bolívar.</a:t>
            </a:r>
          </a:p>
        </p:txBody>
      </p:sp>
      <p:sp>
        <p:nvSpPr>
          <p:cNvPr id="5" name="Marcador de posición de imagen 2"/>
          <p:cNvSpPr txBox="1">
            <a:spLocks/>
          </p:cNvSpPr>
          <p:nvPr/>
        </p:nvSpPr>
        <p:spPr>
          <a:xfrm>
            <a:off x="5284788" y="995363"/>
            <a:ext cx="6172200" cy="4873625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43847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58521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9350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3310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309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734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41</Words>
  <Application>Microsoft Office PowerPoint</Application>
  <PresentationFormat>Panorámica</PresentationFormat>
  <Paragraphs>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Presentación de PowerPoint</vt:lpstr>
      <vt:lpstr>perú</vt:lpstr>
      <vt:lpstr>                SUPERFICIE: </vt:lpstr>
      <vt:lpstr>ESCUDO: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Perú</dc:title>
  <dc:creator>PC08</dc:creator>
  <cp:lastModifiedBy>PC08</cp:lastModifiedBy>
  <cp:revision>5</cp:revision>
  <dcterms:created xsi:type="dcterms:W3CDTF">2022-11-02T20:20:40Z</dcterms:created>
  <dcterms:modified xsi:type="dcterms:W3CDTF">2022-11-02T20:53:52Z</dcterms:modified>
</cp:coreProperties>
</file>

<file path=docProps/thumbnail.jpeg>
</file>